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4" r:id="rId3"/>
    <p:sldId id="283" r:id="rId4"/>
    <p:sldId id="279" r:id="rId5"/>
    <p:sldId id="284" r:id="rId6"/>
    <p:sldId id="286" r:id="rId7"/>
    <p:sldId id="285" r:id="rId8"/>
    <p:sldId id="289" r:id="rId9"/>
    <p:sldId id="282" r:id="rId10"/>
    <p:sldId id="294" r:id="rId11"/>
    <p:sldId id="291" r:id="rId12"/>
    <p:sldId id="297" r:id="rId13"/>
    <p:sldId id="287" r:id="rId14"/>
    <p:sldId id="292" r:id="rId15"/>
    <p:sldId id="293" r:id="rId16"/>
    <p:sldId id="295" r:id="rId17"/>
    <p:sldId id="296" r:id="rId18"/>
    <p:sldId id="28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4" autoAdjust="0"/>
  </p:normalViewPr>
  <p:slideViewPr>
    <p:cSldViewPr>
      <p:cViewPr>
        <p:scale>
          <a:sx n="50" d="100"/>
          <a:sy n="50" d="100"/>
        </p:scale>
        <p:origin x="36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B9E680-CE0D-4FD5-B58D-F0229336A249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C6AA07-8B1C-433F-8284-D9D91CEF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29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7B4E0-7063-42AF-8275-A0EFEE3739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269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A61C-3737-440C-96B8-24B0E578E068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1754-2B72-4142-A5D2-74ABD25E1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06598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A0F0A-FBC4-4F94-A28D-670728E8A560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1524-B816-44D7-AC3C-578E1D3F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66211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D08D-FE34-42AC-98D7-753D904BD436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52DB7-267C-45D8-8789-9A7AEA777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9743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3996-E07A-4EE0-866F-0FC4BE7873C3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94D1-F523-4660-96AA-AA48B97C7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85283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9DD99-92C2-4C4C-8500-E7D4E75AE28E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9619-D79A-4304-9579-D5FB24117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92717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F3D4-E2EA-4D5C-B755-3754162E5E0B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B4F8-BEA6-43F3-8AF1-EA724F95E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2795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5289-CA2C-4966-8E03-8EDDD9D1F886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AB39-3C1B-4C27-997D-844952BCF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44711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300E0-D3DE-48DC-BAFA-968536617754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4A5B-4635-4B37-956E-91203DE4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3783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747B-B2D0-42B1-9918-92F0E9AE84A9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6C83-5867-44E5-B16B-6817D51B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748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A2BB-1493-4557-B0C0-93E63556712A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5538-64D9-4A16-80E6-7D39C420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8938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83A6-FFA1-435E-996C-91A6E74EF36E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78AD-FF5B-46D1-925F-503600AF7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83617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F23227-0E68-41FD-9D34-CFFB63B4726D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107FB8-B6C9-43F5-9DFA-9F76049EC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Student/Keyboard%20Practice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739956" y="1735652"/>
            <a:ext cx="75569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latin typeface="Arial Rounded MT Bold" pitchFamily="34" charset="0"/>
              </a:rPr>
              <a:t>1.4 </a:t>
            </a:r>
            <a:r>
              <a:rPr lang="en-US" altLang="en-US" sz="5400" dirty="0">
                <a:latin typeface="Arial Rounded MT Bold" pitchFamily="34" charset="0"/>
              </a:rPr>
              <a:t>Keyboard Training</a:t>
            </a:r>
          </a:p>
        </p:txBody>
      </p:sp>
      <p:pic>
        <p:nvPicPr>
          <p:cNvPr id="2053" name="Picture 9" title="Key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5565775"/>
            <a:ext cx="4572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0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Keyboard Training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Modifier Keys “ALT, CTRL, &amp; Shift”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used with other keys to perform computer “shortcuts.”</a:t>
            </a:r>
          </a:p>
        </p:txBody>
      </p:sp>
      <p:pic>
        <p:nvPicPr>
          <p:cNvPr id="11268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52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Modifier Keys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2716" y="1666075"/>
            <a:ext cx="8458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 Rounded MT Bold" pitchFamily="34" charset="0"/>
              </a:rPr>
              <a:t>Modifier Key Example</a:t>
            </a:r>
            <a:r>
              <a:rPr lang="en-US" altLang="en-US" sz="3600" dirty="0" smtClean="0">
                <a:latin typeface="Arial Rounded MT Bold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latin typeface="Arial Rounded MT Bold" pitchFamily="34" charset="0"/>
              </a:rPr>
              <a:t>Pressing </a:t>
            </a:r>
            <a:r>
              <a:rPr lang="en-US" altLang="en-US" sz="3600" dirty="0">
                <a:latin typeface="Arial Rounded MT Bold" pitchFamily="34" charset="0"/>
              </a:rPr>
              <a:t>the Ctrl Key and tapping on the A Key will select </a:t>
            </a:r>
            <a:r>
              <a:rPr lang="en-US" altLang="en-US" sz="3600" dirty="0" smtClean="0">
                <a:latin typeface="Arial Rounded MT Bold" pitchFamily="34" charset="0"/>
              </a:rPr>
              <a:t>(highlight) everything.</a:t>
            </a:r>
            <a:endParaRPr lang="en-US" altLang="en-US" sz="3600" dirty="0">
              <a:latin typeface="Arial Rounded MT Bold" pitchFamily="34" charset="0"/>
            </a:endParaRPr>
          </a:p>
        </p:txBody>
      </p:sp>
      <p:pic>
        <p:nvPicPr>
          <p:cNvPr id="3" name="Picture 2" title="Library Archive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title="Libraries and Literac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Modifier</a:t>
            </a:r>
            <a:r>
              <a:rPr lang="en-US" baseline="0" dirty="0" smtClean="0"/>
              <a:t> Key Example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2663" y="609600"/>
            <a:ext cx="8458200" cy="866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latin typeface="Arial Rounded MT Bold" pitchFamily="34" charset="0"/>
              </a:rPr>
              <a:t>Microsoft Word Modifier Key Examples </a:t>
            </a:r>
          </a:p>
          <a:p>
            <a:pPr>
              <a:buNone/>
            </a:pPr>
            <a:r>
              <a:rPr lang="en-US" altLang="en-US" sz="3600" dirty="0" smtClean="0"/>
              <a:t>To </a:t>
            </a:r>
            <a:r>
              <a:rPr lang="en-US" altLang="en-US" sz="3600" dirty="0"/>
              <a:t>type </a:t>
            </a:r>
            <a:r>
              <a:rPr lang="en-US" sz="3600" b="1" dirty="0" smtClean="0"/>
              <a:t>ñ </a:t>
            </a:r>
            <a:r>
              <a:rPr lang="en-US" sz="3600" dirty="0" smtClean="0"/>
              <a:t>in Spanish</a:t>
            </a:r>
            <a:endParaRPr lang="en-US" sz="3600" dirty="0"/>
          </a:p>
          <a:p>
            <a:pPr marL="1485900" lvl="1" indent="-742950">
              <a:buFont typeface="+mj-lt"/>
              <a:buAutoNum type="arabicPeriod"/>
            </a:pPr>
            <a:r>
              <a:rPr lang="en-US" altLang="en-US" dirty="0"/>
              <a:t>Hold down CTRL and Shift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altLang="en-US" dirty="0"/>
              <a:t>Tap on the ~ 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altLang="en-US" dirty="0"/>
              <a:t>Type an n</a:t>
            </a:r>
          </a:p>
          <a:p>
            <a:pPr>
              <a:buNone/>
            </a:pPr>
            <a:r>
              <a:rPr lang="en-US" altLang="en-US" sz="3600" dirty="0"/>
              <a:t>To type an accented letter (</a:t>
            </a:r>
            <a:r>
              <a:rPr lang="en-US" sz="3600" b="1" dirty="0" smtClean="0"/>
              <a:t>é</a:t>
            </a:r>
            <a:r>
              <a:rPr lang="en-US" altLang="en-US" sz="3600" dirty="0" smtClean="0"/>
              <a:t>) </a:t>
            </a:r>
            <a:r>
              <a:rPr lang="en-US" altLang="en-US" sz="3600" dirty="0"/>
              <a:t>in Spanish</a:t>
            </a:r>
            <a:endParaRPr lang="en-US" sz="3600" dirty="0"/>
          </a:p>
          <a:p>
            <a:pPr marL="1485900" lvl="1" indent="-742950">
              <a:buFont typeface="+mj-lt"/>
              <a:buAutoNum type="arabicPeriod"/>
            </a:pPr>
            <a:r>
              <a:rPr lang="en-US" sz="3600" dirty="0" smtClean="0"/>
              <a:t> </a:t>
            </a:r>
            <a:r>
              <a:rPr lang="en-US" altLang="en-US" dirty="0" smtClean="0"/>
              <a:t>Hold down CTRL and Shift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altLang="en-US" dirty="0" smtClean="0"/>
              <a:t>Tap on the ~ 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altLang="en-US" dirty="0" smtClean="0"/>
              <a:t>Type the letter </a:t>
            </a:r>
          </a:p>
          <a:p>
            <a:pPr>
              <a:buNone/>
            </a:pPr>
            <a:endParaRPr lang="en-US" sz="3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 smtClean="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 smtClean="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latin typeface="Arial Rounded MT Bold" pitchFamily="34" charset="0"/>
            </a:endParaRPr>
          </a:p>
        </p:txBody>
      </p:sp>
      <p:pic>
        <p:nvPicPr>
          <p:cNvPr id="3" name="Picture 2" title="Library Archive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title="Libraries and Literac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848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Word Modifier Key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648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Function Keys at the top of the keyboard F1 – F12 </a:t>
            </a:r>
          </a:p>
        </p:txBody>
      </p:sp>
      <p:pic>
        <p:nvPicPr>
          <p:cNvPr id="14340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43" y="58674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43" y="58760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Keys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F1 opens the help menu for the active open program.</a:t>
            </a:r>
          </a:p>
        </p:txBody>
      </p:sp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43" y="5943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43" y="5952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218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Arrow Keys – move the cursor or selected object in the direction indicated by the arrow.</a:t>
            </a:r>
          </a:p>
        </p:txBody>
      </p:sp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43" y="5943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43" y="5952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Arrow Keys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7700" y="1903413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Home and End Keys</a:t>
            </a:r>
          </a:p>
        </p:txBody>
      </p:sp>
      <p:pic>
        <p:nvPicPr>
          <p:cNvPr id="17412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3" y="3635375"/>
            <a:ext cx="53498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TextBox1" title="Another Greyish Box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title="Library Archives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069" y="171133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469" y="179747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and End Keys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0" y="-28575"/>
            <a:ext cx="9144000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Page Up and Page Down Keys Automatically jumps to the next page up or down in a document or web page.</a:t>
            </a:r>
          </a:p>
        </p:txBody>
      </p:sp>
      <p:pic>
        <p:nvPicPr>
          <p:cNvPr id="4" name="Picture 3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943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952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Page Up and Page Down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600200" y="2581275"/>
            <a:ext cx="6032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latin typeface="Arial Rounded MT Bold" pitchFamily="34" charset="0"/>
              </a:rPr>
              <a:t>Time To Practice!</a:t>
            </a:r>
          </a:p>
        </p:txBody>
      </p:sp>
      <p:pic>
        <p:nvPicPr>
          <p:cNvPr id="19460" name="Picture 2" descr="C:\Users\Connie\AppData\Local\Microsoft\Windows\Temporary Internet Files\Content.IE5\KZDDRUP4\MC900432679[1].png" title="Right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6051550"/>
            <a:ext cx="754062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1" title="Left Arrow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72175"/>
            <a:ext cx="768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043" y="1524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443" y="1610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to Practice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914400" y="1666875"/>
            <a:ext cx="7516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latin typeface="Arial Rounded MT Bold" pitchFamily="34" charset="0"/>
              </a:rPr>
              <a:t>We are going to learn: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971800"/>
            <a:ext cx="8153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600"/>
              <a:t>Similarities between a typewriter and a computer keyboard.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600"/>
              <a:t>Differences between a typewriter and a computer keyboard.</a:t>
            </a:r>
          </a:p>
        </p:txBody>
      </p:sp>
      <p:pic>
        <p:nvPicPr>
          <p:cNvPr id="3077" name="Picture 7" title="Key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5565775"/>
            <a:ext cx="4572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22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62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are going to learn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647700" y="16764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latin typeface="Arial Rounded MT Bold" pitchFamily="34" charset="0"/>
              </a:rPr>
              <a:t>Similarities</a:t>
            </a:r>
          </a:p>
        </p:txBody>
      </p:sp>
      <p:pic>
        <p:nvPicPr>
          <p:cNvPr id="4100" name="Picture 1" title="Key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3513"/>
            <a:ext cx="9144000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65088" y="3046413"/>
            <a:ext cx="915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 Rounded MT Bold" pitchFamily="34" charset="0"/>
              </a:rPr>
              <a:t>Between Computer Keyboards &amp; Typewriters</a:t>
            </a:r>
          </a:p>
        </p:txBody>
      </p:sp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6377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4991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 Rounded MT Bold" pitchFamily="34" charset="0"/>
              </a:rPr>
              <a:t>Layout of Alphabetic Keys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 Rounded MT Bold" pitchFamily="34" charset="0"/>
              </a:rPr>
              <a:t>QWERTY</a:t>
            </a:r>
          </a:p>
        </p:txBody>
      </p:sp>
      <p:pic>
        <p:nvPicPr>
          <p:cNvPr id="5124" name="Picture 6" descr="qwer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title="Library Archives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198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284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Layout of Alphabetic Keys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-12700" y="0"/>
            <a:ext cx="9156700" cy="218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Use shift key to capitalize letters and to use special characters above the numbers in the number row..</a:t>
            </a:r>
          </a:p>
        </p:txBody>
      </p:sp>
      <p:sp>
        <p:nvSpPr>
          <p:cNvPr id="3" name="Rectangle 2" title="Yellow Box"/>
          <p:cNvSpPr/>
          <p:nvPr/>
        </p:nvSpPr>
        <p:spPr>
          <a:xfrm>
            <a:off x="0" y="5181600"/>
            <a:ext cx="920750" cy="3810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 title="Another yellow box"/>
          <p:cNvSpPr/>
          <p:nvPr/>
        </p:nvSpPr>
        <p:spPr>
          <a:xfrm>
            <a:off x="5022850" y="5172075"/>
            <a:ext cx="920750" cy="3810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198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284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Keys to Capitalize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The enter key “forces”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a new line of text.</a:t>
            </a:r>
          </a:p>
        </p:txBody>
      </p:sp>
      <p:pic>
        <p:nvPicPr>
          <p:cNvPr id="7172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198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284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Enter Key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Layout of Numeric Keypad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 Rounded MT Bold" pitchFamily="34" charset="0"/>
            </a:endParaRPr>
          </a:p>
        </p:txBody>
      </p:sp>
      <p:pic>
        <p:nvPicPr>
          <p:cNvPr id="8196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43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952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 Pad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647700" y="16764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latin typeface="Arial Rounded MT Bold" pitchFamily="34" charset="0"/>
              </a:rPr>
              <a:t>Differences</a:t>
            </a:r>
          </a:p>
        </p:txBody>
      </p:sp>
      <p:pic>
        <p:nvPicPr>
          <p:cNvPr id="9220" name="Picture 4" title="Key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7313"/>
            <a:ext cx="9144000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7938" y="2997200"/>
            <a:ext cx="915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 Rounded MT Bold" pitchFamily="34" charset="0"/>
              </a:rPr>
              <a:t>Between Computer Keyboards &amp; Typewriters</a:t>
            </a:r>
          </a:p>
        </p:txBody>
      </p:sp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8277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6891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-12700" y="0"/>
            <a:ext cx="91567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 Rounded MT Bold" pitchFamily="34" charset="0"/>
              </a:rPr>
              <a:t>Back Space and Delete Keys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 Rounded MT Bold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 Rounded MT Bold" pitchFamily="34" charset="0"/>
            </a:endParaRPr>
          </a:p>
        </p:txBody>
      </p:sp>
      <p:pic>
        <p:nvPicPr>
          <p:cNvPr id="10244" name="Picture 6" descr="qw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4864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TextBox1" title="Greyish Box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55202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title="Libraries and Literacy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63816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Space and Delete Keys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6009</TotalTime>
  <Words>294</Words>
  <Application>Microsoft Office PowerPoint</Application>
  <PresentationFormat>On-screen Show (4:3)</PresentationFormat>
  <Paragraphs>65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Rounded MT Bold</vt:lpstr>
      <vt:lpstr>Calibri</vt:lpstr>
      <vt:lpstr>Office Theme</vt:lpstr>
      <vt:lpstr>Keyboard Training</vt:lpstr>
      <vt:lpstr>We are going to learn</vt:lpstr>
      <vt:lpstr>Similarities</vt:lpstr>
      <vt:lpstr>Layout of Alphabetic Keys</vt:lpstr>
      <vt:lpstr>Shift Keys to Capitalize</vt:lpstr>
      <vt:lpstr>The Enter Key</vt:lpstr>
      <vt:lpstr>Numeric Pad</vt:lpstr>
      <vt:lpstr>Differences</vt:lpstr>
      <vt:lpstr>Back Space and Delete Keys</vt:lpstr>
      <vt:lpstr>Modifier Keys</vt:lpstr>
      <vt:lpstr>Modifier Key Example</vt:lpstr>
      <vt:lpstr>Microsoft Word Modifier Key Examples</vt:lpstr>
      <vt:lpstr>Function Keys</vt:lpstr>
      <vt:lpstr>F1</vt:lpstr>
      <vt:lpstr>Arrow Keys</vt:lpstr>
      <vt:lpstr>Home and End Keys</vt:lpstr>
      <vt:lpstr>Page Up and Page Down</vt:lpstr>
      <vt:lpstr>Time to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</dc:creator>
  <cp:lastModifiedBy>Goyco, Jorge A</cp:lastModifiedBy>
  <cp:revision>154</cp:revision>
  <dcterms:created xsi:type="dcterms:W3CDTF">2012-02-02T18:02:38Z</dcterms:created>
  <dcterms:modified xsi:type="dcterms:W3CDTF">2018-03-29T21:48:37Z</dcterms:modified>
</cp:coreProperties>
</file>